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2" r:id="rId2"/>
    <p:sldId id="373" r:id="rId3"/>
    <p:sldId id="277" r:id="rId4"/>
    <p:sldId id="260" r:id="rId5"/>
    <p:sldId id="263" r:id="rId6"/>
    <p:sldId id="264" r:id="rId7"/>
    <p:sldId id="265" r:id="rId8"/>
    <p:sldId id="278" r:id="rId9"/>
    <p:sldId id="281" r:id="rId10"/>
    <p:sldId id="270" r:id="rId11"/>
    <p:sldId id="271" r:id="rId12"/>
    <p:sldId id="280" r:id="rId13"/>
    <p:sldId id="279" r:id="rId14"/>
    <p:sldId id="276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87964-93FC-461D-994D-BBCC961D8C3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5824F-E463-4784-9FB0-19FBCFE66177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2355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5824F-E463-4784-9FB0-19FBCFE66177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397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805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831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155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8253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979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633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104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497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881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509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626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00B0F0"/>
            </a:gs>
            <a:gs pos="12000">
              <a:srgbClr val="FFFFFF"/>
            </a:gs>
            <a:gs pos="0">
              <a:schemeClr val="accent6">
                <a:lumMod val="0"/>
                <a:lumOff val="100000"/>
              </a:schemeClr>
            </a:gs>
            <a:gs pos="37000">
              <a:schemeClr val="accent6">
                <a:lumMod val="0"/>
                <a:lumOff val="100000"/>
              </a:schemeClr>
            </a:gs>
            <a:gs pos="93000">
              <a:srgbClr val="FFFF0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E8F5A-6039-4F7A-B04F-8053A18A4CBA}" type="datetimeFigureOut">
              <a:rPr lang="uk-UA" smtClean="0"/>
              <a:t>26.06.2022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0F6BF-9FF1-4647-A49D-B58D5875EC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098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171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uk-U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Звіт</a:t>
            </a:r>
            <a:br>
              <a:rPr lang="uk-U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r>
              <a:rPr lang="uk-U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про виховну роботу на факультеті агрономії</a:t>
            </a:r>
            <a:br>
              <a:rPr lang="uk-U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4152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8607" y="147486"/>
            <a:ext cx="8318090" cy="549275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ЛІДЕР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2021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0" y="294969"/>
            <a:ext cx="3096000" cy="6182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07" y="840659"/>
            <a:ext cx="2376000" cy="2672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2" y="814571"/>
            <a:ext cx="2376000" cy="2698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17" y="840659"/>
            <a:ext cx="2376000" cy="2672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07" y="3729987"/>
            <a:ext cx="2376000" cy="2747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2" y="3737414"/>
            <a:ext cx="2376000" cy="2739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17" y="3745768"/>
            <a:ext cx="2376000" cy="27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5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0296" y="1972699"/>
            <a:ext cx="4424518" cy="217159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СТУДЕНТА</a:t>
            </a:r>
            <a:endParaRPr lang="uk-UA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1" y="290510"/>
            <a:ext cx="4608000" cy="62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16" y="1544996"/>
            <a:ext cx="5675670" cy="324823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ПРАЦІВНИКА СІЛЬСЬКОГО ГОСПОДАРСТВА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6" y="344794"/>
            <a:ext cx="4644000" cy="62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7259" y="1456506"/>
            <a:ext cx="6418007" cy="62301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АКЦІЯ «16 ДНІВ ПРОТИ НАСИЛЬСТВА»</a:t>
            </a: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8" y="3004360"/>
            <a:ext cx="5508000" cy="344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76" y="3004360"/>
            <a:ext cx="5508000" cy="344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62" y="582932"/>
            <a:ext cx="2340000" cy="204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76" y="763719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3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7547" y="251050"/>
            <a:ext cx="3908156" cy="8941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ФОТОКОНКУРС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5" y="175940"/>
            <a:ext cx="1980000" cy="3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" y="3996194"/>
            <a:ext cx="3600000" cy="2695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05" y="175940"/>
            <a:ext cx="1980000" cy="35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72" y="175940"/>
            <a:ext cx="2340000" cy="31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09" y="1735940"/>
            <a:ext cx="2700000" cy="47988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72" y="3631694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090" y="158648"/>
            <a:ext cx="4422058" cy="667262"/>
          </a:xfrm>
        </p:spPr>
        <p:txBody>
          <a:bodyPr/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ДНЕМ МАТЕРІ!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6" y="964243"/>
            <a:ext cx="4140000" cy="5429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1" y="964243"/>
            <a:ext cx="4176000" cy="53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5609" y="2093278"/>
            <a:ext cx="5245214" cy="2709065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uk-U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uk-UA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4" y="368710"/>
            <a:ext cx="4788000" cy="61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141000"/>
            <a:ext cx="11857703" cy="1097865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ЧУЖИХ ДІТЕЙ НЕ БУВАЄ — 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 </a:t>
            </a: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НАШІ!</a:t>
            </a:r>
            <a:endParaRPr lang="uk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35" y="1076633"/>
            <a:ext cx="7200000" cy="5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7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030" y="966234"/>
            <a:ext cx="4807527" cy="673966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ЗНАНЬ</a:t>
            </a:r>
            <a:endParaRPr lang="uk-UA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3" y="2101860"/>
            <a:ext cx="5400000" cy="405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79" y="3020958"/>
            <a:ext cx="5292000" cy="3529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44" y="-254809"/>
            <a:ext cx="2592000" cy="3116052"/>
          </a:xfrm>
          <a:prstGeom prst="rect">
            <a:avLst/>
          </a:prstGeom>
        </p:spPr>
      </p:pic>
      <p:pic>
        <p:nvPicPr>
          <p:cNvPr id="8" name="Picture 3" descr="https://www.udau.edu.ua/assets/images/uphoto/symbols/imag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060" y="252852"/>
            <a:ext cx="2160000" cy="2366202"/>
          </a:xfrm>
          <a:prstGeom prst="rect">
            <a:avLst/>
          </a:prstGeom>
          <a:solidFill>
            <a:srgbClr val="1AA907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14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955" y="117987"/>
            <a:ext cx="10515600" cy="108600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ПЕРШОКУРСНИКІВ З ПРЕДСТАВНИКАМИ СТУДЕНТСЬКОЇ РАДИ ФАКУЛЬТЕТУ АГРОНОМІЇ</a:t>
            </a:r>
            <a:endParaRPr lang="uk-U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0" y="1591983"/>
            <a:ext cx="5364000" cy="402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10" y="1591983"/>
            <a:ext cx="5364000" cy="40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3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20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ВИБОРИ ДО СТУДЕНТСЬКОЇ РАДИ ФАКУЛЬТЕТУ АГРОНОМІЇ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6" y="956589"/>
            <a:ext cx="432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9" y="956589"/>
            <a:ext cx="4320000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90" y="1141076"/>
            <a:ext cx="4320000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13" y="3826640"/>
            <a:ext cx="3984000" cy="298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97" y="3844640"/>
            <a:ext cx="3960000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3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4004" y="864580"/>
            <a:ext cx="3299420" cy="928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 ДЕБЮТ ПЕРШОКУРСНИКА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04" y="2862928"/>
            <a:ext cx="5040000" cy="37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14" y="3633290"/>
            <a:ext cx="3960000" cy="297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004" y="200148"/>
            <a:ext cx="162000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6" y="137719"/>
            <a:ext cx="2448000" cy="326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14" y="416148"/>
            <a:ext cx="3672000" cy="275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" y="3798290"/>
            <a:ext cx="198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3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23819" y="246677"/>
            <a:ext cx="3067665" cy="185241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ФІЛЬМ ПІД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ВІДКРИТИМ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НЕБОМ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81" y="2370445"/>
            <a:ext cx="5760000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3" y="523762"/>
            <a:ext cx="3312000" cy="24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3" y="3688762"/>
            <a:ext cx="3312000" cy="24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83" y="3688762"/>
            <a:ext cx="2016000" cy="268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83" y="421762"/>
            <a:ext cx="2016000" cy="268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81" y="246677"/>
            <a:ext cx="2412000" cy="1852416"/>
          </a:xfrm>
          <a:prstGeom prst="rect">
            <a:avLst/>
          </a:prstGeom>
          <a:gradFill>
            <a:gsLst>
              <a:gs pos="78000">
                <a:srgbClr val="00B0F0"/>
              </a:gs>
              <a:gs pos="12000">
                <a:srgbClr val="FFFFFF"/>
              </a:gs>
              <a:gs pos="0">
                <a:schemeClr val="accent6">
                  <a:lumMod val="0"/>
                  <a:lumOff val="100000"/>
                </a:schemeClr>
              </a:gs>
              <a:gs pos="37000">
                <a:schemeClr val="accent6">
                  <a:lumMod val="0"/>
                  <a:lumOff val="100000"/>
                </a:schemeClr>
              </a:gs>
              <a:gs pos="93000">
                <a:srgbClr val="FFFF00"/>
              </a:gs>
            </a:gsLst>
            <a:path path="circle">
              <a:fillToRect l="50000" t="-80000" r="50000" b="180000"/>
            </a:path>
          </a:gradFill>
        </p:spPr>
      </p:pic>
    </p:spTree>
    <p:extLst>
      <p:ext uri="{BB962C8B-B14F-4D97-AF65-F5344CB8AC3E}">
        <p14:creationId xmlns:p14="http://schemas.microsoft.com/office/powerpoint/2010/main" val="68175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723" y="138993"/>
            <a:ext cx="10515600" cy="53452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СВЯТКОВИЙ КОНЦЕРТ ДО ДНЯ ВЧИТЕЛЯ</a:t>
            </a:r>
            <a:endParaRPr lang="uk-UA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1" y="1007151"/>
            <a:ext cx="360000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143" y="1007151"/>
            <a:ext cx="3600000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1" y="4040782"/>
            <a:ext cx="3600000" cy="27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143" y="4040782"/>
            <a:ext cx="3600000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45" y="673520"/>
            <a:ext cx="2727156" cy="3636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79" y="404078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419" y="247138"/>
            <a:ext cx="5778910" cy="71150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КОЗАЦЬКІ ЗАБАВИ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39" y="1106129"/>
            <a:ext cx="3960000" cy="297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9" y="1106129"/>
            <a:ext cx="360000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9" y="4236809"/>
            <a:ext cx="3600000" cy="2403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29" y="1253612"/>
            <a:ext cx="3024000" cy="4881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9" y="4425809"/>
            <a:ext cx="36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3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942" y="17339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 АКЦІЯ «ВІД СЕРЦЯ ДО СЕРЦЯ»</a:t>
            </a:r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25" y="3782459"/>
            <a:ext cx="3600000" cy="27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9" y="809515"/>
            <a:ext cx="360000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2" y="3692459"/>
            <a:ext cx="216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22" y="809515"/>
            <a:ext cx="36000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25" y="722670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88" y="3692459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58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75</Words>
  <Application>Microsoft Office PowerPoint</Application>
  <PresentationFormat>Широкоэкранный</PresentationFormat>
  <Paragraphs>18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Times New Roman</vt:lpstr>
      <vt:lpstr>Тема Office</vt:lpstr>
      <vt:lpstr>Звіт про виховну роботу на факультеті агрономії </vt:lpstr>
      <vt:lpstr>ДЕНЬ ЗНАНЬ</vt:lpstr>
      <vt:lpstr>ЗУСТРІЧ ПЕРШОКУРСНИКІВ З ПРЕДСТАВНИКАМИ СТУДЕНТСЬКОЇ РАДИ ФАКУЛЬТЕТУ АГРОНОМІЇ</vt:lpstr>
      <vt:lpstr>ВИБОРИ ДО СТУДЕНТСЬКОЇ РАДИ ФАКУЛЬТЕТУ АГРОНОМІЇ</vt:lpstr>
      <vt:lpstr>СПОРТИВНИЙ ДЕБЮТ ПЕРШОКУРСНИКА</vt:lpstr>
      <vt:lpstr>ФІЛЬМ ПІД ВІДКРИТИМ НЕБОМ</vt:lpstr>
      <vt:lpstr>СВЯТКОВИЙ КОНЦЕРТ ДО ДНЯ ВЧИТЕЛЯ</vt:lpstr>
      <vt:lpstr>КОЗАЦЬКІ ЗАБАВИ</vt:lpstr>
      <vt:lpstr>БЛАГОДІЙНА АКЦІЯ «ВІД СЕРЦЯ ДО СЕРЦЯ»</vt:lpstr>
      <vt:lpstr>СТУДЕНТСЬКИЙ ЛІДЕР ФАКУЛЬТЕТУ 2021</vt:lpstr>
      <vt:lpstr>ДЕНЬ СТУДЕНТА</vt:lpstr>
      <vt:lpstr>ДЕНЬ ПРАЦІВНИКА СІЛЬСЬКОГО ГОСПОДАРСТВА</vt:lpstr>
      <vt:lpstr>ВСЕУКРАЇНСЬКА АКЦІЯ «16 ДНІВ ПРОТИ НАСИЛЬСТВА»</vt:lpstr>
      <vt:lpstr>ФОТОКОНКУРС</vt:lpstr>
      <vt:lpstr>З ДНЕМ МАТЕРІ!</vt:lpstr>
      <vt:lpstr>ДЕНЬ ЗАХИСТУ ДІТЕЙ</vt:lpstr>
      <vt:lpstr>ЧУЖИХ ДІТЕЙ НЕ БУВАЄ — ВСІ ВОНИ НАШІ!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58</cp:revision>
  <dcterms:created xsi:type="dcterms:W3CDTF">2020-07-22T16:05:09Z</dcterms:created>
  <dcterms:modified xsi:type="dcterms:W3CDTF">2022-06-26T20:21:33Z</dcterms:modified>
</cp:coreProperties>
</file>